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7" autoAdjust="0"/>
    <p:restoredTop sz="94404" autoAdjust="0"/>
  </p:normalViewPr>
  <p:slideViewPr>
    <p:cSldViewPr snapToGrid="0">
      <p:cViewPr varScale="1">
        <p:scale>
          <a:sx n="73" d="100"/>
          <a:sy n="73" d="100"/>
        </p:scale>
        <p:origin x="954" y="72"/>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2022/9/12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2022/9/12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2022/9/12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7136650"/>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
        <p:nvSpPr>
          <p:cNvPr id="12" name="矩形 11"/>
          <p:cNvSpPr/>
          <p:nvPr/>
        </p:nvSpPr>
        <p:spPr>
          <a:xfrm>
            <a:off x="68074" y="1661746"/>
            <a:ext cx="12123933" cy="146831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68067" y="4242831"/>
            <a:ext cx="12123933" cy="1468316"/>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smtClean="0"/>
              <a:t>Hsu et al. (2014)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52645</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249</cp:revision>
  <dcterms:created xsi:type="dcterms:W3CDTF">2021-09-01T07:54:39Z</dcterms:created>
  <dcterms:modified xsi:type="dcterms:W3CDTF">2022-09-12T09:26:00Z</dcterms:modified>
</cp:coreProperties>
</file>